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509" r:id="rId2"/>
    <p:sldId id="514" r:id="rId3"/>
    <p:sldId id="517" r:id="rId4"/>
    <p:sldId id="546" r:id="rId5"/>
    <p:sldId id="543" r:id="rId6"/>
    <p:sldId id="515" r:id="rId7"/>
    <p:sldId id="541" r:id="rId8"/>
    <p:sldId id="547" r:id="rId9"/>
    <p:sldId id="548" r:id="rId10"/>
    <p:sldId id="549" r:id="rId11"/>
    <p:sldId id="550" r:id="rId12"/>
    <p:sldId id="542" r:id="rId13"/>
    <p:sldId id="53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CDD8"/>
    <a:srgbClr val="063A65"/>
    <a:srgbClr val="BD9F68"/>
    <a:srgbClr val="CBB387"/>
    <a:srgbClr val="D8C5A4"/>
    <a:srgbClr val="EADFCD"/>
    <a:srgbClr val="F3863B"/>
    <a:srgbClr val="15529B"/>
    <a:srgbClr val="C816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07" autoAdjust="0"/>
    <p:restoredTop sz="93826" autoAdjust="0"/>
  </p:normalViewPr>
  <p:slideViewPr>
    <p:cSldViewPr snapToGrid="0">
      <p:cViewPr varScale="1">
        <p:scale>
          <a:sx n="105" d="100"/>
          <a:sy n="105" d="100"/>
        </p:scale>
        <p:origin x="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B2BB05A-5460-4E9C-AC8C-6B9B6F2C6D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83E9D2A-E7A4-4838-A136-A72021225E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08C3B1-167A-4D27-B8C3-D322959B116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2C642CC-5FE3-45A6-901E-1C9358E8CD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3F9B0D-8BEE-486D-9AC9-8DE642F3E2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65B007-A24C-447D-B308-6C22707D23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2727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jpeg>
</file>

<file path=ppt/media/image4.jpeg>
</file>

<file path=ppt/media/image5.jpe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52F569-4378-4B9E-B24B-157A870E466B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D11614-B1B4-4A7E-8484-D6D067AF1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068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70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545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004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形 14">
            <a:extLst>
              <a:ext uri="{FF2B5EF4-FFF2-40B4-BE49-F238E27FC236}">
                <a16:creationId xmlns:a16="http://schemas.microsoft.com/office/drawing/2014/main" id="{7D739DC5-9201-463D-9C90-356A2347A9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0652" y="409802"/>
            <a:ext cx="2612072" cy="68674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461D330-D39E-4021-9597-F630669AD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6" b="6251"/>
          <a:stretch/>
        </p:blipFill>
        <p:spPr>
          <a:xfrm rot="10800000">
            <a:off x="-1" y="0"/>
            <a:ext cx="12192001" cy="6858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97528A93-50A1-40C3-8BB0-2F4B4F8A96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058" y="5832702"/>
            <a:ext cx="2612072" cy="6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23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itre 11">
            <a:extLst>
              <a:ext uri="{FF2B5EF4-FFF2-40B4-BE49-F238E27FC236}">
                <a16:creationId xmlns:a16="http://schemas.microsoft.com/office/drawing/2014/main" id="{D5D7C9B7-5EF2-4350-86B6-67A8888EB269}"/>
              </a:ext>
            </a:extLst>
          </p:cNvPr>
          <p:cNvSpPr txBox="1">
            <a:spLocks/>
          </p:cNvSpPr>
          <p:nvPr userDrawn="1"/>
        </p:nvSpPr>
        <p:spPr>
          <a:xfrm>
            <a:off x="10087730" y="6247075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3861103C-E3AB-4771-BB99-705A5D6F339D}"/>
              </a:ext>
            </a:extLst>
          </p:cNvPr>
          <p:cNvCxnSpPr>
            <a:cxnSpLocks/>
          </p:cNvCxnSpPr>
          <p:nvPr userDrawn="1"/>
        </p:nvCxnSpPr>
        <p:spPr>
          <a:xfrm>
            <a:off x="0" y="3835400"/>
            <a:ext cx="12192000" cy="0"/>
          </a:xfrm>
          <a:prstGeom prst="line">
            <a:avLst/>
          </a:prstGeom>
          <a:ln w="57150">
            <a:solidFill>
              <a:srgbClr val="BD9F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8C278EDD-83F0-4D80-B8C3-FEF556083A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DBBEAE83-7BE1-4CD7-B4D9-B3F716F6A133}"/>
              </a:ext>
            </a:extLst>
          </p:cNvPr>
          <p:cNvSpPr/>
          <p:nvPr userDrawn="1"/>
        </p:nvSpPr>
        <p:spPr>
          <a:xfrm>
            <a:off x="0" y="0"/>
            <a:ext cx="12192000" cy="3760562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4">
            <a:extLst>
              <a:ext uri="{FF2B5EF4-FFF2-40B4-BE49-F238E27FC236}">
                <a16:creationId xmlns:a16="http://schemas.microsoft.com/office/drawing/2014/main" id="{3568A7DF-AE35-47C4-A921-0291499A2F43}"/>
              </a:ext>
            </a:extLst>
          </p:cNvPr>
          <p:cNvSpPr/>
          <p:nvPr userDrawn="1"/>
        </p:nvSpPr>
        <p:spPr>
          <a:xfrm rot="5400000">
            <a:off x="9143026" y="1072243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4C3AEEF-2B70-4CDF-B184-99690E7496F3}"/>
              </a:ext>
            </a:extLst>
          </p:cNvPr>
          <p:cNvGrpSpPr/>
          <p:nvPr userDrawn="1"/>
        </p:nvGrpSpPr>
        <p:grpSpPr>
          <a:xfrm>
            <a:off x="9057832" y="3429000"/>
            <a:ext cx="2101020" cy="2015089"/>
            <a:chOff x="1048224" y="3047028"/>
            <a:chExt cx="2862843" cy="299150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7EBD475-7F9A-4EF1-9B76-2B3E290933BF}"/>
                </a:ext>
              </a:extLst>
            </p:cNvPr>
            <p:cNvSpPr/>
            <p:nvPr/>
          </p:nvSpPr>
          <p:spPr>
            <a:xfrm>
              <a:off x="1048225" y="3047028"/>
              <a:ext cx="2862842" cy="2894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BF8FCFD4-81B3-416A-88A9-011DC9A02AC9}"/>
                </a:ext>
              </a:extLst>
            </p:cNvPr>
            <p:cNvSpPr/>
            <p:nvPr/>
          </p:nvSpPr>
          <p:spPr>
            <a:xfrm rot="5400000">
              <a:off x="2431166" y="4558633"/>
              <a:ext cx="96958" cy="2862841"/>
            </a:xfrm>
            <a:prstGeom prst="rect">
              <a:avLst/>
            </a:prstGeom>
            <a:solidFill>
              <a:srgbClr val="BD9F68"/>
            </a:solidFill>
            <a:ln>
              <a:solidFill>
                <a:srgbClr val="BD9F6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BD9F68"/>
                </a:solidFill>
              </a:endParaRPr>
            </a:p>
          </p:txBody>
        </p:sp>
      </p:grpSp>
      <p:pic>
        <p:nvPicPr>
          <p:cNvPr id="29" name="图形 28">
            <a:extLst>
              <a:ext uri="{FF2B5EF4-FFF2-40B4-BE49-F238E27FC236}">
                <a16:creationId xmlns:a16="http://schemas.microsoft.com/office/drawing/2014/main" id="{CB769F20-0013-4A77-A6F5-BB91FEBE10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8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1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150913A5-DAF9-4E12-B895-327254FBC8B3}"/>
              </a:ext>
            </a:extLst>
          </p:cNvPr>
          <p:cNvCxnSpPr>
            <a:cxnSpLocks/>
          </p:cNvCxnSpPr>
          <p:nvPr userDrawn="1"/>
        </p:nvCxnSpPr>
        <p:spPr>
          <a:xfrm>
            <a:off x="0" y="3835400"/>
            <a:ext cx="12192000" cy="0"/>
          </a:xfrm>
          <a:prstGeom prst="line">
            <a:avLst/>
          </a:prstGeom>
          <a:ln w="57150">
            <a:solidFill>
              <a:srgbClr val="BD9F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>
            <a:extLst>
              <a:ext uri="{FF2B5EF4-FFF2-40B4-BE49-F238E27FC236}">
                <a16:creationId xmlns:a16="http://schemas.microsoft.com/office/drawing/2014/main" id="{2FF00004-06EA-4150-BA6E-CE3ABEBC6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3495B6AA-62BF-4B36-8DF1-2E91B0FD327E}"/>
              </a:ext>
            </a:extLst>
          </p:cNvPr>
          <p:cNvSpPr/>
          <p:nvPr userDrawn="1"/>
        </p:nvSpPr>
        <p:spPr>
          <a:xfrm>
            <a:off x="0" y="0"/>
            <a:ext cx="12192000" cy="3760562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0971064-6373-4327-91CD-EA6D87C44C81}"/>
              </a:ext>
            </a:extLst>
          </p:cNvPr>
          <p:cNvGrpSpPr/>
          <p:nvPr userDrawn="1"/>
        </p:nvGrpSpPr>
        <p:grpSpPr>
          <a:xfrm>
            <a:off x="1105110" y="3429000"/>
            <a:ext cx="2101020" cy="2015089"/>
            <a:chOff x="1048224" y="3047028"/>
            <a:chExt cx="2862843" cy="2991505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87C7EC1-F18A-4CB2-974B-0D109CD62D84}"/>
                </a:ext>
              </a:extLst>
            </p:cNvPr>
            <p:cNvSpPr/>
            <p:nvPr/>
          </p:nvSpPr>
          <p:spPr>
            <a:xfrm>
              <a:off x="1048225" y="3047028"/>
              <a:ext cx="2862842" cy="2894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ADD4A94-BDCF-44A9-823A-E20B58730446}"/>
                </a:ext>
              </a:extLst>
            </p:cNvPr>
            <p:cNvSpPr/>
            <p:nvPr/>
          </p:nvSpPr>
          <p:spPr>
            <a:xfrm rot="5400000">
              <a:off x="2431166" y="4558633"/>
              <a:ext cx="96958" cy="2862841"/>
            </a:xfrm>
            <a:prstGeom prst="rect">
              <a:avLst/>
            </a:prstGeom>
            <a:solidFill>
              <a:srgbClr val="BD9F68"/>
            </a:solidFill>
            <a:ln>
              <a:solidFill>
                <a:srgbClr val="BD9F6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BD9F68"/>
                </a:solidFill>
              </a:endParaRPr>
            </a:p>
          </p:txBody>
        </p:sp>
      </p:grpSp>
      <p:sp>
        <p:nvSpPr>
          <p:cNvPr id="23" name="Rectangle 4">
            <a:extLst>
              <a:ext uri="{FF2B5EF4-FFF2-40B4-BE49-F238E27FC236}">
                <a16:creationId xmlns:a16="http://schemas.microsoft.com/office/drawing/2014/main" id="{B4A58AA8-1AB7-4E29-AB91-AE8806722688}"/>
              </a:ext>
            </a:extLst>
          </p:cNvPr>
          <p:cNvSpPr/>
          <p:nvPr userDrawn="1"/>
        </p:nvSpPr>
        <p:spPr>
          <a:xfrm rot="5400000">
            <a:off x="9143026" y="1072243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Titre 11">
            <a:extLst>
              <a:ext uri="{FF2B5EF4-FFF2-40B4-BE49-F238E27FC236}">
                <a16:creationId xmlns:a16="http://schemas.microsoft.com/office/drawing/2014/main" id="{5622BF8C-B2F2-4E26-B36D-723FF76DE53C}"/>
              </a:ext>
            </a:extLst>
          </p:cNvPr>
          <p:cNvSpPr txBox="1">
            <a:spLocks/>
          </p:cNvSpPr>
          <p:nvPr userDrawn="1"/>
        </p:nvSpPr>
        <p:spPr>
          <a:xfrm>
            <a:off x="10108341" y="4001201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pic>
        <p:nvPicPr>
          <p:cNvPr id="31" name="图形 30">
            <a:extLst>
              <a:ext uri="{FF2B5EF4-FFF2-40B4-BE49-F238E27FC236}">
                <a16:creationId xmlns:a16="http://schemas.microsoft.com/office/drawing/2014/main" id="{027DB284-D5CE-4F9E-85FA-67E98DB3F7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8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090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46AB092C-B683-45A6-ACEE-C4DEF7130E98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7D48DD4C-EA1E-45BB-9E16-125BDCC2E981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85A16C9-8D8E-44AF-B650-D3E735981261}"/>
              </a:ext>
            </a:extLst>
          </p:cNvPr>
          <p:cNvSpPr/>
          <p:nvPr userDrawn="1"/>
        </p:nvSpPr>
        <p:spPr>
          <a:xfrm rot="5400000">
            <a:off x="843469" y="6472093"/>
            <a:ext cx="249299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itre 11">
            <a:extLst>
              <a:ext uri="{FF2B5EF4-FFF2-40B4-BE49-F238E27FC236}">
                <a16:creationId xmlns:a16="http://schemas.microsoft.com/office/drawing/2014/main" id="{256743CF-D33C-45A8-9314-9337572A3E39}"/>
              </a:ext>
            </a:extLst>
          </p:cNvPr>
          <p:cNvSpPr txBox="1">
            <a:spLocks/>
          </p:cNvSpPr>
          <p:nvPr userDrawn="1"/>
        </p:nvSpPr>
        <p:spPr>
          <a:xfrm>
            <a:off x="579323" y="6222186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5CE44FAB-9D0E-4C81-8967-2091D705478A}"/>
              </a:ext>
            </a:extLst>
          </p:cNvPr>
          <p:cNvSpPr/>
          <p:nvPr userDrawn="1"/>
        </p:nvSpPr>
        <p:spPr>
          <a:xfrm rot="5400000">
            <a:off x="8880730" y="4253593"/>
            <a:ext cx="46863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right-quote-sign_36811">
            <a:extLst>
              <a:ext uri="{FF2B5EF4-FFF2-40B4-BE49-F238E27FC236}">
                <a16:creationId xmlns:a16="http://schemas.microsoft.com/office/drawing/2014/main" id="{8B99FE0C-2C4B-4283-8542-9DFA1532931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589311" y="1075716"/>
            <a:ext cx="872412" cy="846136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C0CDD8">
              <a:alpha val="74902"/>
            </a:srgbClr>
          </a:solidFill>
          <a:ln>
            <a:noFill/>
          </a:ln>
        </p:spPr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58A13FD-D0C3-4D85-BA6A-EDF1E0C18FFE}"/>
              </a:ext>
            </a:extLst>
          </p:cNvPr>
          <p:cNvSpPr txBox="1"/>
          <p:nvPr userDrawn="1"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4">
            <a:extLst>
              <a:ext uri="{FF2B5EF4-FFF2-40B4-BE49-F238E27FC236}">
                <a16:creationId xmlns:a16="http://schemas.microsoft.com/office/drawing/2014/main" id="{F8EB0EC9-A419-405F-AC6A-096A2760F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972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31587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折角 5">
            <a:extLst>
              <a:ext uri="{FF2B5EF4-FFF2-40B4-BE49-F238E27FC236}">
                <a16:creationId xmlns:a16="http://schemas.microsoft.com/office/drawing/2014/main" id="{7476F9B1-EBE3-42FA-8AD2-0C380A55BB81}"/>
              </a:ext>
            </a:extLst>
          </p:cNvPr>
          <p:cNvSpPr/>
          <p:nvPr userDrawn="1"/>
        </p:nvSpPr>
        <p:spPr>
          <a:xfrm>
            <a:off x="1475830" y="1179700"/>
            <a:ext cx="9707269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1D12F214-122A-402C-96D3-B6A5E7FD0294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1797DEE-528A-49FC-BEEE-0E8A6B686233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矩形: 折角 9">
            <a:extLst>
              <a:ext uri="{FF2B5EF4-FFF2-40B4-BE49-F238E27FC236}">
                <a16:creationId xmlns:a16="http://schemas.microsoft.com/office/drawing/2014/main" id="{9CF375F9-50F4-4249-8C28-BDE167FEC27D}"/>
              </a:ext>
            </a:extLst>
          </p:cNvPr>
          <p:cNvSpPr/>
          <p:nvPr userDrawn="1"/>
        </p:nvSpPr>
        <p:spPr>
          <a:xfrm>
            <a:off x="1369903" y="1273482"/>
            <a:ext cx="9707269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3C50EC3D-E5BC-47B3-93D0-53CAF6487CFA}"/>
              </a:ext>
            </a:extLst>
          </p:cNvPr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Titre 11">
            <a:extLst>
              <a:ext uri="{FF2B5EF4-FFF2-40B4-BE49-F238E27FC236}">
                <a16:creationId xmlns:a16="http://schemas.microsoft.com/office/drawing/2014/main" id="{C9E809A9-7B17-450C-A4E8-AE8989C3D518}"/>
              </a:ext>
            </a:extLst>
          </p:cNvPr>
          <p:cNvSpPr txBox="1">
            <a:spLocks/>
          </p:cNvSpPr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3" name="right-quote-sign_36811">
            <a:extLst>
              <a:ext uri="{FF2B5EF4-FFF2-40B4-BE49-F238E27FC236}">
                <a16:creationId xmlns:a16="http://schemas.microsoft.com/office/drawing/2014/main" id="{722C4A2A-6BF7-4671-BCE9-BBEF390079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6" name="标题 14">
            <a:extLst>
              <a:ext uri="{FF2B5EF4-FFF2-40B4-BE49-F238E27FC236}">
                <a16:creationId xmlns:a16="http://schemas.microsoft.com/office/drawing/2014/main" id="{4D04B493-55E5-4B33-82CA-0550ED6C0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83811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折角 5">
            <a:extLst>
              <a:ext uri="{FF2B5EF4-FFF2-40B4-BE49-F238E27FC236}">
                <a16:creationId xmlns:a16="http://schemas.microsoft.com/office/drawing/2014/main" id="{DB9813A5-C928-4506-96D3-300A8A9B58CA}"/>
              </a:ext>
            </a:extLst>
          </p:cNvPr>
          <p:cNvSpPr/>
          <p:nvPr userDrawn="1"/>
        </p:nvSpPr>
        <p:spPr>
          <a:xfrm>
            <a:off x="1475831" y="1179700"/>
            <a:ext cx="2854870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51BC1AB9-E104-4FBE-8E63-1640D4532D65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09DBD9D3-F04E-4D47-9EAA-49C308A5034C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矩形: 折角 8">
            <a:extLst>
              <a:ext uri="{FF2B5EF4-FFF2-40B4-BE49-F238E27FC236}">
                <a16:creationId xmlns:a16="http://schemas.microsoft.com/office/drawing/2014/main" id="{F01C7D8C-02A9-4B2B-BA93-6602B41633E1}"/>
              </a:ext>
            </a:extLst>
          </p:cNvPr>
          <p:cNvSpPr/>
          <p:nvPr userDrawn="1"/>
        </p:nvSpPr>
        <p:spPr>
          <a:xfrm>
            <a:off x="1369904" y="1273482"/>
            <a:ext cx="2854870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5233E80A-D93D-429F-B020-793705E34445}"/>
              </a:ext>
            </a:extLst>
          </p:cNvPr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1">
            <a:extLst>
              <a:ext uri="{FF2B5EF4-FFF2-40B4-BE49-F238E27FC236}">
                <a16:creationId xmlns:a16="http://schemas.microsoft.com/office/drawing/2014/main" id="{A54D367E-43BD-4439-92E4-BCB9756C1DE0}"/>
              </a:ext>
            </a:extLst>
          </p:cNvPr>
          <p:cNvSpPr txBox="1">
            <a:spLocks/>
          </p:cNvSpPr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2" name="矩形: 折角 11">
            <a:extLst>
              <a:ext uri="{FF2B5EF4-FFF2-40B4-BE49-F238E27FC236}">
                <a16:creationId xmlns:a16="http://schemas.microsoft.com/office/drawing/2014/main" id="{A0FAFC51-E1FC-4D1E-9F98-715EC74A3D84}"/>
              </a:ext>
            </a:extLst>
          </p:cNvPr>
          <p:cNvSpPr/>
          <p:nvPr userDrawn="1"/>
        </p:nvSpPr>
        <p:spPr>
          <a:xfrm>
            <a:off x="4887338" y="1179700"/>
            <a:ext cx="2854870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折角 12">
            <a:extLst>
              <a:ext uri="{FF2B5EF4-FFF2-40B4-BE49-F238E27FC236}">
                <a16:creationId xmlns:a16="http://schemas.microsoft.com/office/drawing/2014/main" id="{24DB2139-DEAD-45C7-851B-2E08C9A07EE4}"/>
              </a:ext>
            </a:extLst>
          </p:cNvPr>
          <p:cNvSpPr/>
          <p:nvPr userDrawn="1"/>
        </p:nvSpPr>
        <p:spPr>
          <a:xfrm>
            <a:off x="4781411" y="1273482"/>
            <a:ext cx="2854870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6A1B621A-5D38-48EB-923E-04C23446776E}"/>
              </a:ext>
            </a:extLst>
          </p:cNvPr>
          <p:cNvSpPr/>
          <p:nvPr userDrawn="1"/>
        </p:nvSpPr>
        <p:spPr>
          <a:xfrm>
            <a:off x="8314397" y="1179700"/>
            <a:ext cx="2854870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折角 14">
            <a:extLst>
              <a:ext uri="{FF2B5EF4-FFF2-40B4-BE49-F238E27FC236}">
                <a16:creationId xmlns:a16="http://schemas.microsoft.com/office/drawing/2014/main" id="{DF70FFBB-F51A-4F84-83A2-9C3884C6B95D}"/>
              </a:ext>
            </a:extLst>
          </p:cNvPr>
          <p:cNvSpPr/>
          <p:nvPr userDrawn="1"/>
        </p:nvSpPr>
        <p:spPr>
          <a:xfrm>
            <a:off x="8208470" y="1273482"/>
            <a:ext cx="2854870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right-quote-sign_36811">
            <a:extLst>
              <a:ext uri="{FF2B5EF4-FFF2-40B4-BE49-F238E27FC236}">
                <a16:creationId xmlns:a16="http://schemas.microsoft.com/office/drawing/2014/main" id="{470EB7C8-2CFA-4B47-9DBF-703E1BE8E48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7" name="标题 14">
            <a:extLst>
              <a:ext uri="{FF2B5EF4-FFF2-40B4-BE49-F238E27FC236}">
                <a16:creationId xmlns:a16="http://schemas.microsoft.com/office/drawing/2014/main" id="{58803DCE-CA56-4349-8E79-4AD6DDFA8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17705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折角 5">
            <a:extLst>
              <a:ext uri="{FF2B5EF4-FFF2-40B4-BE49-F238E27FC236}">
                <a16:creationId xmlns:a16="http://schemas.microsoft.com/office/drawing/2014/main" id="{A5654B04-809E-44B7-B331-C6C4EA4346D5}"/>
              </a:ext>
            </a:extLst>
          </p:cNvPr>
          <p:cNvSpPr/>
          <p:nvPr userDrawn="1"/>
        </p:nvSpPr>
        <p:spPr>
          <a:xfrm>
            <a:off x="1475830" y="1179700"/>
            <a:ext cx="4408597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AA1C4F03-675A-4A23-821D-C3B9561C9AC0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72167ACB-1F2D-4274-8BC6-D5B18F9DB8B4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矩形: 折角 8">
            <a:extLst>
              <a:ext uri="{FF2B5EF4-FFF2-40B4-BE49-F238E27FC236}">
                <a16:creationId xmlns:a16="http://schemas.microsoft.com/office/drawing/2014/main" id="{144772CD-CAC8-4BFF-B16C-D5C209705C58}"/>
              </a:ext>
            </a:extLst>
          </p:cNvPr>
          <p:cNvSpPr/>
          <p:nvPr userDrawn="1"/>
        </p:nvSpPr>
        <p:spPr>
          <a:xfrm>
            <a:off x="1369903" y="1273482"/>
            <a:ext cx="4408597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1835C72C-F19F-40A9-8908-5B10C7C589A1}"/>
              </a:ext>
            </a:extLst>
          </p:cNvPr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1">
            <a:extLst>
              <a:ext uri="{FF2B5EF4-FFF2-40B4-BE49-F238E27FC236}">
                <a16:creationId xmlns:a16="http://schemas.microsoft.com/office/drawing/2014/main" id="{667A24EB-01AB-4A72-B857-7FD38130EAB6}"/>
              </a:ext>
            </a:extLst>
          </p:cNvPr>
          <p:cNvSpPr txBox="1">
            <a:spLocks/>
          </p:cNvSpPr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2" name="right-quote-sign_36811">
            <a:extLst>
              <a:ext uri="{FF2B5EF4-FFF2-40B4-BE49-F238E27FC236}">
                <a16:creationId xmlns:a16="http://schemas.microsoft.com/office/drawing/2014/main" id="{9F4B87ED-A83D-4F1F-B9EB-93341EC9D0A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3" name="矩形: 折角 12">
            <a:extLst>
              <a:ext uri="{FF2B5EF4-FFF2-40B4-BE49-F238E27FC236}">
                <a16:creationId xmlns:a16="http://schemas.microsoft.com/office/drawing/2014/main" id="{5ED9AE07-AE3C-49B6-AF76-9F9A6F44C161}"/>
              </a:ext>
            </a:extLst>
          </p:cNvPr>
          <p:cNvSpPr/>
          <p:nvPr userDrawn="1"/>
        </p:nvSpPr>
        <p:spPr>
          <a:xfrm>
            <a:off x="6722162" y="1179700"/>
            <a:ext cx="4408597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695CC33A-297C-4316-9B95-51D358D21202}"/>
              </a:ext>
            </a:extLst>
          </p:cNvPr>
          <p:cNvSpPr/>
          <p:nvPr userDrawn="1"/>
        </p:nvSpPr>
        <p:spPr>
          <a:xfrm>
            <a:off x="6616235" y="1273482"/>
            <a:ext cx="4408597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标题 14">
            <a:extLst>
              <a:ext uri="{FF2B5EF4-FFF2-40B4-BE49-F238E27FC236}">
                <a16:creationId xmlns:a16="http://schemas.microsoft.com/office/drawing/2014/main" id="{9BC81183-36AF-4697-83CD-332CFE6C6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433278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BAFC74-CB21-4A6E-BD0B-3C3E1024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416780-FCAB-4AED-882A-EB19941A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9B5FC7-3FDE-47ED-A005-E0AA759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折角 5">
            <a:extLst>
              <a:ext uri="{FF2B5EF4-FFF2-40B4-BE49-F238E27FC236}">
                <a16:creationId xmlns:a16="http://schemas.microsoft.com/office/drawing/2014/main" id="{756B5A7B-0746-4195-9D90-472ECCC5193F}"/>
              </a:ext>
            </a:extLst>
          </p:cNvPr>
          <p:cNvSpPr/>
          <p:nvPr userDrawn="1"/>
        </p:nvSpPr>
        <p:spPr>
          <a:xfrm>
            <a:off x="1475830" y="1179700"/>
            <a:ext cx="9707269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A3BE5E9D-EC82-441D-862D-75DBDFC469F5}"/>
              </a:ext>
            </a:extLst>
          </p:cNvPr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D03422DB-D56C-426B-8BB5-09387C19FF24}"/>
              </a:ext>
            </a:extLst>
          </p:cNvPr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矩形: 折角 8">
            <a:extLst>
              <a:ext uri="{FF2B5EF4-FFF2-40B4-BE49-F238E27FC236}">
                <a16:creationId xmlns:a16="http://schemas.microsoft.com/office/drawing/2014/main" id="{69F6241E-98AF-418F-BADF-2E5F084B09E6}"/>
              </a:ext>
            </a:extLst>
          </p:cNvPr>
          <p:cNvSpPr/>
          <p:nvPr userDrawn="1"/>
        </p:nvSpPr>
        <p:spPr>
          <a:xfrm>
            <a:off x="1369903" y="1273482"/>
            <a:ext cx="9707269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C4F14A6-EF88-4843-8F83-6CA602B370F1}"/>
              </a:ext>
            </a:extLst>
          </p:cNvPr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1">
            <a:extLst>
              <a:ext uri="{FF2B5EF4-FFF2-40B4-BE49-F238E27FC236}">
                <a16:creationId xmlns:a16="http://schemas.microsoft.com/office/drawing/2014/main" id="{2A0AA30A-EBA0-4C12-AEF4-AADB3BB2B87E}"/>
              </a:ext>
            </a:extLst>
          </p:cNvPr>
          <p:cNvSpPr txBox="1">
            <a:spLocks/>
          </p:cNvSpPr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2" name="right-quote-sign_36811">
            <a:extLst>
              <a:ext uri="{FF2B5EF4-FFF2-40B4-BE49-F238E27FC236}">
                <a16:creationId xmlns:a16="http://schemas.microsoft.com/office/drawing/2014/main" id="{03159909-8F94-4005-9A3F-75EF6F9295C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4" name="标题 14">
            <a:extLst>
              <a:ext uri="{FF2B5EF4-FFF2-40B4-BE49-F238E27FC236}">
                <a16:creationId xmlns:a16="http://schemas.microsoft.com/office/drawing/2014/main" id="{1A36A383-8149-47CB-AF4B-152D224E8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76544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800511-0DBF-4584-8034-3A44935E8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5A0ED7-135D-4294-A5B1-5C2A02B46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F2F0E5F-CE32-446E-94E7-E3466F418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702124-380C-4CCE-957A-5EB6205F51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12192001" cy="6858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7520EBB-5B6E-4B0A-BE7C-4D46647AFE2F}"/>
              </a:ext>
            </a:extLst>
          </p:cNvPr>
          <p:cNvSpPr/>
          <p:nvPr userDrawn="1"/>
        </p:nvSpPr>
        <p:spPr>
          <a:xfrm>
            <a:off x="0" y="-3"/>
            <a:ext cx="12192000" cy="6858000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6308AF-3A59-4B6C-89CF-2AC285BE6038}"/>
              </a:ext>
            </a:extLst>
          </p:cNvPr>
          <p:cNvSpPr/>
          <p:nvPr userDrawn="1"/>
        </p:nvSpPr>
        <p:spPr>
          <a:xfrm>
            <a:off x="0" y="-3"/>
            <a:ext cx="12192000" cy="6858000"/>
          </a:xfrm>
          <a:prstGeom prst="rect">
            <a:avLst/>
          </a:prstGeom>
          <a:solidFill>
            <a:srgbClr val="BD9F68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itre 11">
            <a:extLst>
              <a:ext uri="{FF2B5EF4-FFF2-40B4-BE49-F238E27FC236}">
                <a16:creationId xmlns:a16="http://schemas.microsoft.com/office/drawing/2014/main" id="{00E99F5B-1D0C-494D-9F4B-E5E26B26F198}"/>
              </a:ext>
            </a:extLst>
          </p:cNvPr>
          <p:cNvSpPr txBox="1">
            <a:spLocks/>
          </p:cNvSpPr>
          <p:nvPr userDrawn="1"/>
        </p:nvSpPr>
        <p:spPr>
          <a:xfrm>
            <a:off x="5707203" y="4527373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>
                <a:solidFill>
                  <a:schemeClr val="bg1"/>
                </a:solidFill>
              </a:rPr>
              <a:t>S J T U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B6973FB-E30C-4C6D-968A-91727D6AEB89}"/>
              </a:ext>
            </a:extLst>
          </p:cNvPr>
          <p:cNvSpPr/>
          <p:nvPr userDrawn="1"/>
        </p:nvSpPr>
        <p:spPr>
          <a:xfrm rot="5400000">
            <a:off x="4762500" y="1072241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27234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7AA987E-A58B-44F4-BE82-CF2A8F3B2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4E0DAC3-901B-4EC7-BE4A-6D0693C76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EE22732-F492-41FE-9E22-6610D3B9B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B286C28-EADC-40E4-998C-040B88D8EE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12192001" cy="6858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27835F2-4481-4F05-AB59-A5BF4635EDFC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64E2DD4-4899-4861-9E31-C15940E8768A}"/>
              </a:ext>
            </a:extLst>
          </p:cNvPr>
          <p:cNvSpPr/>
          <p:nvPr userDrawn="1"/>
        </p:nvSpPr>
        <p:spPr>
          <a:xfrm>
            <a:off x="0" y="-3"/>
            <a:ext cx="12192000" cy="6858000"/>
          </a:xfrm>
          <a:prstGeom prst="rect">
            <a:avLst/>
          </a:prstGeom>
          <a:solidFill>
            <a:srgbClr val="BD9F68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形 8">
            <a:extLst>
              <a:ext uri="{FF2B5EF4-FFF2-40B4-BE49-F238E27FC236}">
                <a16:creationId xmlns:a16="http://schemas.microsoft.com/office/drawing/2014/main" id="{350040A9-B465-478E-9476-26EC1F96352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89474" y="2397668"/>
            <a:ext cx="2813049" cy="73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705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B98024-A961-4276-A500-68590E8BD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72FD6D-63F6-4457-ABCA-A18D52EFE1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0011F7-98FB-406D-9E46-324B1D37C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62EB27-2981-4230-886D-7B9731D73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7AF071-90BD-476B-ADEE-A996AE2DB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3F4C56-16C2-487F-ABD3-CD8C48135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71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样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8088B4D-BA4E-47CE-AF4B-D10751DC3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8" name="图形 7">
            <a:extLst>
              <a:ext uri="{FF2B5EF4-FFF2-40B4-BE49-F238E27FC236}">
                <a16:creationId xmlns:a16="http://schemas.microsoft.com/office/drawing/2014/main" id="{0ECCD473-58D2-4ACA-BCFE-DEE2E02F1E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652" y="409802"/>
            <a:ext cx="2612072" cy="6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7239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64371A-E929-40B9-8AA0-E919DA68F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3D1460-262C-4F38-A2B4-0FB937D9D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B96572-F5E6-43E0-B41E-4E9AC588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8F86919-9415-4872-BEFE-5AA7203497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E367505-A0DE-485D-88A5-78651AF708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BA7932A-2BE4-4931-803A-1DF01F621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6D00BF5-F11F-4D87-A819-7976EE34A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AB89804-64C5-4840-9F64-01152FB45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1118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C3D81-5BC5-49A6-AED0-60F7EE24A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979C54-5133-47B0-B404-4A3BB274A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2A1C87-7825-4024-A24D-A52FD6237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F02CD6-BA18-4BCA-B20B-32E5B32BE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9626B3-47B2-4F00-A203-676208A51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DE2C75-6314-45EE-86F7-A860C41FA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2941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B4F5D0-D1A6-4461-A6AA-6CE092FB4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23ADA3-22CB-45E5-904D-26DAADB256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0BD3BE3-EAEB-421F-B712-B989631EC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94F553-BB35-403E-A066-7B657C176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39E84F9-37AF-4DE1-94F3-8025F1DA9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97963B-F1B8-4395-B2CA-EEB9734E7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2670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F692F7-F813-4956-8D11-0DC249DE2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CD32D8-0048-49F3-832E-02241606DD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B573DE-FF80-4297-BFDD-0F603C048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1B9823-06C9-49F0-B5BF-0FBD76490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171490-351D-4C8C-8369-A2A46A25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383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F1F9FC7-2836-49F0-8AF9-FD77DB0794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5350A6-70C6-464E-982D-A4A434E3F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CD2C24-3DB0-4371-911D-2C21DECB1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2B1FB8-7148-4B94-80F5-8F188F10D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C215C4-BCA4-4D89-BA95-765FE1DB5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946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2038D57-B82D-4159-9063-D234CC193A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03"/>
          <a:stretch/>
        </p:blipFill>
        <p:spPr>
          <a:xfrm>
            <a:off x="-1" y="0"/>
            <a:ext cx="6464305" cy="686503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C8CFCD5-9306-4BE7-9BAB-814D65F21F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" r="60362"/>
          <a:stretch/>
        </p:blipFill>
        <p:spPr>
          <a:xfrm>
            <a:off x="-46915" y="-7039"/>
            <a:ext cx="6506204" cy="6865039"/>
          </a:xfrm>
          <a:prstGeom prst="rect">
            <a:avLst/>
          </a:prstGeom>
        </p:spPr>
      </p:pic>
      <p:sp>
        <p:nvSpPr>
          <p:cNvPr id="9" name="Titre 11">
            <a:extLst>
              <a:ext uri="{FF2B5EF4-FFF2-40B4-BE49-F238E27FC236}">
                <a16:creationId xmlns:a16="http://schemas.microsoft.com/office/drawing/2014/main" id="{FA2211A5-F9B0-4BE0-9584-F27B1CE4D1C3}"/>
              </a:ext>
            </a:extLst>
          </p:cNvPr>
          <p:cNvSpPr txBox="1">
            <a:spLocks/>
          </p:cNvSpPr>
          <p:nvPr userDrawn="1"/>
        </p:nvSpPr>
        <p:spPr>
          <a:xfrm>
            <a:off x="2153500" y="4501568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fr-FR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itre 11">
            <a:extLst>
              <a:ext uri="{FF2B5EF4-FFF2-40B4-BE49-F238E27FC236}">
                <a16:creationId xmlns:a16="http://schemas.microsoft.com/office/drawing/2014/main" id="{703F6139-5173-4F08-B69E-898BF2C578EC}"/>
              </a:ext>
            </a:extLst>
          </p:cNvPr>
          <p:cNvSpPr txBox="1">
            <a:spLocks/>
          </p:cNvSpPr>
          <p:nvPr userDrawn="1"/>
        </p:nvSpPr>
        <p:spPr>
          <a:xfrm>
            <a:off x="2153500" y="5518334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fr-FR" sz="3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1419F053-8142-4CB2-A21B-0B2ABCDD06CE}"/>
              </a:ext>
            </a:extLst>
          </p:cNvPr>
          <p:cNvSpPr/>
          <p:nvPr userDrawn="1"/>
        </p:nvSpPr>
        <p:spPr>
          <a:xfrm rot="5400000">
            <a:off x="6949820" y="617587"/>
            <a:ext cx="1757679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0">
            <a:extLst>
              <a:ext uri="{FF2B5EF4-FFF2-40B4-BE49-F238E27FC236}">
                <a16:creationId xmlns:a16="http://schemas.microsoft.com/office/drawing/2014/main" id="{FB838F51-4F9A-4C20-916A-BED1A5A12DFA}"/>
              </a:ext>
            </a:extLst>
          </p:cNvPr>
          <p:cNvSpPr/>
          <p:nvPr userDrawn="1"/>
        </p:nvSpPr>
        <p:spPr>
          <a:xfrm rot="5400000">
            <a:off x="7766974" y="5359354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1">
            <a:extLst>
              <a:ext uri="{FF2B5EF4-FFF2-40B4-BE49-F238E27FC236}">
                <a16:creationId xmlns:a16="http://schemas.microsoft.com/office/drawing/2014/main" id="{5DEA1028-A6BC-497D-9E6C-57EAD23B6ABA}"/>
              </a:ext>
            </a:extLst>
          </p:cNvPr>
          <p:cNvSpPr txBox="1">
            <a:spLocks/>
          </p:cNvSpPr>
          <p:nvPr userDrawn="1"/>
        </p:nvSpPr>
        <p:spPr>
          <a:xfrm>
            <a:off x="7460475" y="5904146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</p:spTree>
    <p:extLst>
      <p:ext uri="{BB962C8B-B14F-4D97-AF65-F5344CB8AC3E}">
        <p14:creationId xmlns:p14="http://schemas.microsoft.com/office/powerpoint/2010/main" val="2027072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D04BAD7-87C6-4194-B908-360DC90CF4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61A26247-65B4-49F0-A031-9C16755FAD75}"/>
              </a:ext>
            </a:extLst>
          </p:cNvPr>
          <p:cNvSpPr/>
          <p:nvPr userDrawn="1"/>
        </p:nvSpPr>
        <p:spPr>
          <a:xfrm>
            <a:off x="0" y="-18081"/>
            <a:ext cx="12192000" cy="3759647"/>
          </a:xfrm>
          <a:prstGeom prst="rect">
            <a:avLst/>
          </a:prstGeom>
          <a:solidFill>
            <a:srgbClr val="063A65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itre 11">
            <a:extLst>
              <a:ext uri="{FF2B5EF4-FFF2-40B4-BE49-F238E27FC236}">
                <a16:creationId xmlns:a16="http://schemas.microsoft.com/office/drawing/2014/main" id="{F20ADF88-002D-4953-89BC-DE360DC10AFD}"/>
              </a:ext>
            </a:extLst>
          </p:cNvPr>
          <p:cNvSpPr txBox="1">
            <a:spLocks/>
          </p:cNvSpPr>
          <p:nvPr userDrawn="1"/>
        </p:nvSpPr>
        <p:spPr>
          <a:xfrm>
            <a:off x="5707204" y="3940267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C2E63E44-793B-4224-9B4C-5786F2780124}"/>
              </a:ext>
            </a:extLst>
          </p:cNvPr>
          <p:cNvSpPr/>
          <p:nvPr userDrawn="1"/>
        </p:nvSpPr>
        <p:spPr>
          <a:xfrm rot="5400000">
            <a:off x="-290763" y="1072243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图形 15">
            <a:extLst>
              <a:ext uri="{FF2B5EF4-FFF2-40B4-BE49-F238E27FC236}">
                <a16:creationId xmlns:a16="http://schemas.microsoft.com/office/drawing/2014/main" id="{AA2D43A1-39B5-4996-A4FD-61B16628BF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26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37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>
            <a:extLst>
              <a:ext uri="{FF2B5EF4-FFF2-40B4-BE49-F238E27FC236}">
                <a16:creationId xmlns:a16="http://schemas.microsoft.com/office/drawing/2014/main" id="{C3B8C1F6-13C8-4F2C-AB28-1BB2B3EE3D2A}"/>
              </a:ext>
            </a:extLst>
          </p:cNvPr>
          <p:cNvSpPr/>
          <p:nvPr userDrawn="1"/>
        </p:nvSpPr>
        <p:spPr>
          <a:xfrm rot="5400000">
            <a:off x="6893651" y="1453244"/>
            <a:ext cx="3429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4350CEE6-5CC9-4A97-906A-536645830AA4}"/>
              </a:ext>
            </a:extLst>
          </p:cNvPr>
          <p:cNvSpPr/>
          <p:nvPr userDrawn="1"/>
        </p:nvSpPr>
        <p:spPr>
          <a:xfrm rot="5400000">
            <a:off x="8546465" y="4891991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itre 11">
            <a:extLst>
              <a:ext uri="{FF2B5EF4-FFF2-40B4-BE49-F238E27FC236}">
                <a16:creationId xmlns:a16="http://schemas.microsoft.com/office/drawing/2014/main" id="{0109FB65-4748-42C3-81C2-3DCCD5CF1D95}"/>
              </a:ext>
            </a:extLst>
          </p:cNvPr>
          <p:cNvSpPr txBox="1">
            <a:spLocks/>
          </p:cNvSpPr>
          <p:nvPr userDrawn="1"/>
        </p:nvSpPr>
        <p:spPr>
          <a:xfrm>
            <a:off x="8239966" y="5436783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68B3845-A395-4303-8F17-F5965DA79D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08500" cy="688096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0EDDCEAA-5CD0-4E6D-A08B-776A8D8E48EA}"/>
              </a:ext>
            </a:extLst>
          </p:cNvPr>
          <p:cNvSpPr/>
          <p:nvPr userDrawn="1"/>
        </p:nvSpPr>
        <p:spPr>
          <a:xfrm>
            <a:off x="-18855" y="0"/>
            <a:ext cx="4523595" cy="6880962"/>
          </a:xfrm>
          <a:prstGeom prst="rect">
            <a:avLst/>
          </a:prstGeom>
          <a:solidFill>
            <a:srgbClr val="BD9F68">
              <a:alpha val="54902"/>
            </a:srgbClr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193541-B0D6-4BAD-ADAB-A19E86A0C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9F2F11-DEB4-4A8C-96FF-DC3A28DC5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D662CA4-A0C3-4778-A1DD-B4C971AD7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748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>
            <a:extLst>
              <a:ext uri="{FF2B5EF4-FFF2-40B4-BE49-F238E27FC236}">
                <a16:creationId xmlns:a16="http://schemas.microsoft.com/office/drawing/2014/main" id="{C3B8C1F6-13C8-4F2C-AB28-1BB2B3EE3D2A}"/>
              </a:ext>
            </a:extLst>
          </p:cNvPr>
          <p:cNvSpPr/>
          <p:nvPr userDrawn="1"/>
        </p:nvSpPr>
        <p:spPr>
          <a:xfrm rot="5400000">
            <a:off x="8157740" y="424544"/>
            <a:ext cx="13716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4350CEE6-5CC9-4A97-906A-536645830AA4}"/>
              </a:ext>
            </a:extLst>
          </p:cNvPr>
          <p:cNvSpPr/>
          <p:nvPr userDrawn="1"/>
        </p:nvSpPr>
        <p:spPr>
          <a:xfrm rot="5400000">
            <a:off x="8781854" y="5399991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itre 11">
            <a:extLst>
              <a:ext uri="{FF2B5EF4-FFF2-40B4-BE49-F238E27FC236}">
                <a16:creationId xmlns:a16="http://schemas.microsoft.com/office/drawing/2014/main" id="{0109FB65-4748-42C3-81C2-3DCCD5CF1D95}"/>
              </a:ext>
            </a:extLst>
          </p:cNvPr>
          <p:cNvSpPr txBox="1">
            <a:spLocks/>
          </p:cNvSpPr>
          <p:nvPr userDrawn="1"/>
        </p:nvSpPr>
        <p:spPr>
          <a:xfrm>
            <a:off x="8475355" y="5944783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68B3845-A395-4303-8F17-F5965DA79D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08500" cy="688096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0EDDCEAA-5CD0-4E6D-A08B-776A8D8E48EA}"/>
              </a:ext>
            </a:extLst>
          </p:cNvPr>
          <p:cNvSpPr/>
          <p:nvPr userDrawn="1"/>
        </p:nvSpPr>
        <p:spPr>
          <a:xfrm>
            <a:off x="1814" y="0"/>
            <a:ext cx="4506686" cy="6858000"/>
          </a:xfrm>
          <a:prstGeom prst="rect">
            <a:avLst/>
          </a:prstGeom>
          <a:solidFill>
            <a:srgbClr val="063A65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C48C30C-1CF0-4D8A-9E72-2F8BEFAEE5E8}"/>
              </a:ext>
            </a:extLst>
          </p:cNvPr>
          <p:cNvCxnSpPr/>
          <p:nvPr userDrawn="1"/>
        </p:nvCxnSpPr>
        <p:spPr>
          <a:xfrm>
            <a:off x="4629861" y="0"/>
            <a:ext cx="0" cy="6858000"/>
          </a:xfrm>
          <a:prstGeom prst="line">
            <a:avLst/>
          </a:prstGeom>
          <a:ln w="57150">
            <a:solidFill>
              <a:srgbClr val="BD9F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5A64937-D235-44D4-A604-510822E0CB12}"/>
              </a:ext>
            </a:extLst>
          </p:cNvPr>
          <p:cNvGrpSpPr/>
          <p:nvPr userDrawn="1"/>
        </p:nvGrpSpPr>
        <p:grpSpPr>
          <a:xfrm rot="10800000">
            <a:off x="3502343" y="3711471"/>
            <a:ext cx="2133676" cy="1949776"/>
            <a:chOff x="1003727" y="3047028"/>
            <a:chExt cx="2907340" cy="2894544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F956B8-5B8F-47D2-9C34-B2C7C95C4FA3}"/>
                </a:ext>
              </a:extLst>
            </p:cNvPr>
            <p:cNvSpPr/>
            <p:nvPr/>
          </p:nvSpPr>
          <p:spPr>
            <a:xfrm>
              <a:off x="1048225" y="3047028"/>
              <a:ext cx="2862842" cy="2894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3B5722D-E44D-4597-A3BE-88CEF0B1424A}"/>
                </a:ext>
              </a:extLst>
            </p:cNvPr>
            <p:cNvSpPr/>
            <p:nvPr/>
          </p:nvSpPr>
          <p:spPr>
            <a:xfrm>
              <a:off x="1003727" y="3047028"/>
              <a:ext cx="88997" cy="2894544"/>
            </a:xfrm>
            <a:prstGeom prst="rect">
              <a:avLst/>
            </a:prstGeom>
            <a:solidFill>
              <a:srgbClr val="BD9F68"/>
            </a:solidFill>
            <a:ln>
              <a:solidFill>
                <a:srgbClr val="BD9F6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BD9F6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1800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9C3B71-9291-4CA6-8BBA-537E35FB15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1A0F34A-0485-478C-A039-4DBE189652FC}"/>
              </a:ext>
            </a:extLst>
          </p:cNvPr>
          <p:cNvSpPr/>
          <p:nvPr userDrawn="1"/>
        </p:nvSpPr>
        <p:spPr>
          <a:xfrm>
            <a:off x="0" y="-18082"/>
            <a:ext cx="12192000" cy="3778644"/>
          </a:xfrm>
          <a:prstGeom prst="rect">
            <a:avLst/>
          </a:prstGeom>
          <a:solidFill>
            <a:srgbClr val="BD9F68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9FA384F-77B5-4C60-9C52-91D830340C0E}"/>
              </a:ext>
            </a:extLst>
          </p:cNvPr>
          <p:cNvSpPr/>
          <p:nvPr userDrawn="1"/>
        </p:nvSpPr>
        <p:spPr>
          <a:xfrm rot="5400000">
            <a:off x="-290763" y="1072243"/>
            <a:ext cx="26670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itre 11">
            <a:extLst>
              <a:ext uri="{FF2B5EF4-FFF2-40B4-BE49-F238E27FC236}">
                <a16:creationId xmlns:a16="http://schemas.microsoft.com/office/drawing/2014/main" id="{A3FC81E1-8140-4AC5-9CD4-48F2DF214950}"/>
              </a:ext>
            </a:extLst>
          </p:cNvPr>
          <p:cNvSpPr txBox="1">
            <a:spLocks/>
          </p:cNvSpPr>
          <p:nvPr userDrawn="1"/>
        </p:nvSpPr>
        <p:spPr>
          <a:xfrm>
            <a:off x="5727815" y="4790203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11A575DC-9B10-4BD6-AB12-4E22B1A29E1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26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57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0628F1-A580-4244-90B3-C92F6ECE7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AAEEF43-CB3C-4C9D-BC4A-8D42BEF99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4BFDBC-0607-4AFA-AA79-6316007D3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77733B-BF14-4266-89E8-8287AD116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9" b="38568"/>
          <a:stretch/>
        </p:blipFill>
        <p:spPr>
          <a:xfrm>
            <a:off x="0" y="12700"/>
            <a:ext cx="12192000" cy="431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2F76BE5-8AFE-42A5-9D03-B467202448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" r="60362" b="21026"/>
          <a:stretch/>
        </p:blipFill>
        <p:spPr>
          <a:xfrm>
            <a:off x="0" y="0"/>
            <a:ext cx="12192000" cy="4324182"/>
          </a:xfrm>
          <a:prstGeom prst="rect">
            <a:avLst/>
          </a:prstGeom>
        </p:spPr>
      </p:pic>
      <p:sp>
        <p:nvSpPr>
          <p:cNvPr id="7" name="Titre 11">
            <a:extLst>
              <a:ext uri="{FF2B5EF4-FFF2-40B4-BE49-F238E27FC236}">
                <a16:creationId xmlns:a16="http://schemas.microsoft.com/office/drawing/2014/main" id="{775EA0A4-24A9-4366-A4A9-6B800D7E69A0}"/>
              </a:ext>
            </a:extLst>
          </p:cNvPr>
          <p:cNvSpPr txBox="1">
            <a:spLocks/>
          </p:cNvSpPr>
          <p:nvPr userDrawn="1"/>
        </p:nvSpPr>
        <p:spPr>
          <a:xfrm>
            <a:off x="1699409" y="2582043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fr-FR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itre 11">
            <a:extLst>
              <a:ext uri="{FF2B5EF4-FFF2-40B4-BE49-F238E27FC236}">
                <a16:creationId xmlns:a16="http://schemas.microsoft.com/office/drawing/2014/main" id="{5E26E1D7-1B3B-4895-BF47-7968035521C2}"/>
              </a:ext>
            </a:extLst>
          </p:cNvPr>
          <p:cNvSpPr txBox="1">
            <a:spLocks/>
          </p:cNvSpPr>
          <p:nvPr userDrawn="1"/>
        </p:nvSpPr>
        <p:spPr>
          <a:xfrm>
            <a:off x="1699409" y="3598809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fr-FR" sz="3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722EF09-0B44-48FE-A2C5-A020F722BDDB}"/>
              </a:ext>
            </a:extLst>
          </p:cNvPr>
          <p:cNvSpPr/>
          <p:nvPr userDrawn="1"/>
        </p:nvSpPr>
        <p:spPr>
          <a:xfrm rot="5400000">
            <a:off x="1523037" y="971215"/>
            <a:ext cx="2437257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1">
            <a:extLst>
              <a:ext uri="{FF2B5EF4-FFF2-40B4-BE49-F238E27FC236}">
                <a16:creationId xmlns:a16="http://schemas.microsoft.com/office/drawing/2014/main" id="{F1EE6899-AEFD-4A54-9527-392E7518DC9A}"/>
              </a:ext>
            </a:extLst>
          </p:cNvPr>
          <p:cNvSpPr txBox="1">
            <a:spLocks/>
          </p:cNvSpPr>
          <p:nvPr userDrawn="1"/>
        </p:nvSpPr>
        <p:spPr>
          <a:xfrm>
            <a:off x="2352870" y="4477050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</p:spTree>
    <p:extLst>
      <p:ext uri="{BB962C8B-B14F-4D97-AF65-F5344CB8AC3E}">
        <p14:creationId xmlns:p14="http://schemas.microsoft.com/office/powerpoint/2010/main" val="311432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ED91278E-C6D7-410F-87A0-63C1FB72BA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47" b="23829"/>
          <a:stretch/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C7BFA18-4386-438A-9E28-B51AC95C4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68E0DD-50B0-4F13-9D1E-9BBB0E93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51E826-EECB-40F7-9993-EE88525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AE5BBE-07F8-487C-9ADF-A1B6AB17EA7A}"/>
              </a:ext>
            </a:extLst>
          </p:cNvPr>
          <p:cNvSpPr/>
          <p:nvPr userDrawn="1"/>
        </p:nvSpPr>
        <p:spPr>
          <a:xfrm>
            <a:off x="0" y="0"/>
            <a:ext cx="12192000" cy="3760563"/>
          </a:xfrm>
          <a:prstGeom prst="rect">
            <a:avLst/>
          </a:prstGeom>
          <a:solidFill>
            <a:srgbClr val="063A65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00FDB4BC-BD5F-4548-A77E-57DAA4074E7A}"/>
              </a:ext>
            </a:extLst>
          </p:cNvPr>
          <p:cNvSpPr/>
          <p:nvPr userDrawn="1"/>
        </p:nvSpPr>
        <p:spPr>
          <a:xfrm rot="5400000">
            <a:off x="627116" y="1053193"/>
            <a:ext cx="26289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itre 11">
            <a:extLst>
              <a:ext uri="{FF2B5EF4-FFF2-40B4-BE49-F238E27FC236}">
                <a16:creationId xmlns:a16="http://schemas.microsoft.com/office/drawing/2014/main" id="{D39070D7-E20E-45E2-82B4-C33FA2D7B434}"/>
              </a:ext>
            </a:extLst>
          </p:cNvPr>
          <p:cNvSpPr txBox="1">
            <a:spLocks/>
          </p:cNvSpPr>
          <p:nvPr userDrawn="1"/>
        </p:nvSpPr>
        <p:spPr>
          <a:xfrm>
            <a:off x="1552770" y="4015450"/>
            <a:ext cx="777591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5708F87-7DFF-4863-AA1D-F366A5B04948}"/>
              </a:ext>
            </a:extLst>
          </p:cNvPr>
          <p:cNvCxnSpPr>
            <a:cxnSpLocks/>
          </p:cNvCxnSpPr>
          <p:nvPr userDrawn="1"/>
        </p:nvCxnSpPr>
        <p:spPr>
          <a:xfrm>
            <a:off x="0" y="3835400"/>
            <a:ext cx="12192000" cy="0"/>
          </a:xfrm>
          <a:prstGeom prst="line">
            <a:avLst/>
          </a:prstGeom>
          <a:ln w="57150">
            <a:solidFill>
              <a:srgbClr val="BD9F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F2837D-4F95-40E2-9466-69F57CC7F261}"/>
              </a:ext>
            </a:extLst>
          </p:cNvPr>
          <p:cNvGrpSpPr/>
          <p:nvPr userDrawn="1"/>
        </p:nvGrpSpPr>
        <p:grpSpPr>
          <a:xfrm>
            <a:off x="9057832" y="3429000"/>
            <a:ext cx="2101020" cy="2015089"/>
            <a:chOff x="1048224" y="3047028"/>
            <a:chExt cx="2862843" cy="2991505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E2E5E18B-B17B-4CF0-91C1-2F337223C159}"/>
                </a:ext>
              </a:extLst>
            </p:cNvPr>
            <p:cNvSpPr/>
            <p:nvPr/>
          </p:nvSpPr>
          <p:spPr>
            <a:xfrm>
              <a:off x="1048225" y="3047028"/>
              <a:ext cx="2862842" cy="2894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CED13C6-AA85-49A9-A1D7-7CA45A4CBC23}"/>
                </a:ext>
              </a:extLst>
            </p:cNvPr>
            <p:cNvSpPr/>
            <p:nvPr/>
          </p:nvSpPr>
          <p:spPr>
            <a:xfrm rot="5400000">
              <a:off x="2431166" y="4558633"/>
              <a:ext cx="96958" cy="2862841"/>
            </a:xfrm>
            <a:prstGeom prst="rect">
              <a:avLst/>
            </a:prstGeom>
            <a:solidFill>
              <a:srgbClr val="BD9F68"/>
            </a:solidFill>
            <a:ln>
              <a:solidFill>
                <a:srgbClr val="BD9F6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BD9F68"/>
                </a:solidFill>
              </a:endParaRPr>
            </a:p>
          </p:txBody>
        </p:sp>
      </p:grpSp>
      <p:pic>
        <p:nvPicPr>
          <p:cNvPr id="22" name="图形 21">
            <a:extLst>
              <a:ext uri="{FF2B5EF4-FFF2-40B4-BE49-F238E27FC236}">
                <a16:creationId xmlns:a16="http://schemas.microsoft.com/office/drawing/2014/main" id="{F974BA68-7FCA-4F90-8266-0C1ECA3CE4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26500" y="516483"/>
            <a:ext cx="2526948" cy="6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81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225E381-EA58-4975-B238-8FA632044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70187C-8796-4249-990A-FB6843249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D91CDE-F2A0-41DA-93EC-138E088F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EB40B-E238-4CDB-B950-9FF881645F21}" type="datetimeFigureOut">
              <a:rPr lang="zh-CN" altLang="en-US" smtClean="0"/>
              <a:t>2023/1/19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60DED4-4CAB-4916-A78A-CF3FC216E0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43020A-9CA1-4F86-9A1D-27F86A4683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208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51" r:id="rId5"/>
    <p:sldLayoutId id="2147483661" r:id="rId6"/>
    <p:sldLayoutId id="2147483654" r:id="rId7"/>
    <p:sldLayoutId id="2147483655" r:id="rId8"/>
    <p:sldLayoutId id="2147483663" r:id="rId9"/>
    <p:sldLayoutId id="2147483664" r:id="rId10"/>
    <p:sldLayoutId id="2147483665" r:id="rId11"/>
    <p:sldLayoutId id="2147483671" r:id="rId12"/>
    <p:sldLayoutId id="2147483670" r:id="rId13"/>
    <p:sldLayoutId id="2147483669" r:id="rId14"/>
    <p:sldLayoutId id="2147483668" r:id="rId15"/>
    <p:sldLayoutId id="2147483667" r:id="rId16"/>
    <p:sldLayoutId id="2147483672" r:id="rId17"/>
    <p:sldLayoutId id="2147483673" r:id="rId18"/>
    <p:sldLayoutId id="2147483652" r:id="rId19"/>
    <p:sldLayoutId id="2147483653" r:id="rId20"/>
    <p:sldLayoutId id="2147483656" r:id="rId21"/>
    <p:sldLayoutId id="2147483657" r:id="rId22"/>
    <p:sldLayoutId id="2147483658" r:id="rId23"/>
    <p:sldLayoutId id="2147483659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A1081B91-11C6-4054-AA39-C7834EA22D5D}"/>
              </a:ext>
            </a:extLst>
          </p:cNvPr>
          <p:cNvSpPr txBox="1"/>
          <p:nvPr/>
        </p:nvSpPr>
        <p:spPr>
          <a:xfrm>
            <a:off x="604520" y="4469376"/>
            <a:ext cx="71170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小组成员：龙伟淼、魏嘉璐、程子健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8EB74C2-1194-4DBC-B90D-2841383C05A3}"/>
              </a:ext>
            </a:extLst>
          </p:cNvPr>
          <p:cNvSpPr txBox="1"/>
          <p:nvPr/>
        </p:nvSpPr>
        <p:spPr>
          <a:xfrm>
            <a:off x="604520" y="5007721"/>
            <a:ext cx="60976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2022 </a:t>
            </a:r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 </a:t>
            </a:r>
            <a:r>
              <a:rPr lang="en-US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</a:t>
            </a:r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23" name="Titre 11">
            <a:extLst>
              <a:ext uri="{FF2B5EF4-FFF2-40B4-BE49-F238E27FC236}">
                <a16:creationId xmlns:a16="http://schemas.microsoft.com/office/drawing/2014/main" id="{3D7BC4E3-CADE-4B77-984A-FF6A824F5E2B}"/>
              </a:ext>
            </a:extLst>
          </p:cNvPr>
          <p:cNvSpPr txBox="1">
            <a:spLocks/>
          </p:cNvSpPr>
          <p:nvPr/>
        </p:nvSpPr>
        <p:spPr>
          <a:xfrm>
            <a:off x="627285" y="1966512"/>
            <a:ext cx="10996241" cy="18385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蛋白相互作用网络数据库 </a:t>
            </a:r>
          </a:p>
        </p:txBody>
      </p:sp>
      <p:sp>
        <p:nvSpPr>
          <p:cNvPr id="24" name="Espace réservé du texte 12">
            <a:extLst>
              <a:ext uri="{FF2B5EF4-FFF2-40B4-BE49-F238E27FC236}">
                <a16:creationId xmlns:a16="http://schemas.microsoft.com/office/drawing/2014/main" id="{34ABC0C7-BC7A-4593-B6CE-ACAA0BE17AD7}"/>
              </a:ext>
            </a:extLst>
          </p:cNvPr>
          <p:cNvSpPr txBox="1">
            <a:spLocks/>
          </p:cNvSpPr>
          <p:nvPr/>
        </p:nvSpPr>
        <p:spPr>
          <a:xfrm>
            <a:off x="604520" y="3943343"/>
            <a:ext cx="9338009" cy="3877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第三组</a:t>
            </a:r>
            <a:endParaRPr lang="fr-FR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9363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9F7311-E35F-D879-41F6-518BD54CF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项目内容</a:t>
            </a:r>
            <a:r>
              <a:rPr lang="en-US" altLang="zh-CN" dirty="0"/>
              <a:t>——</a:t>
            </a:r>
            <a:r>
              <a:rPr lang="zh-CN" altLang="en-US" dirty="0"/>
              <a:t>前端搭建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651C31B-17B1-6389-DAFF-C39BAF13B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13" y="1293455"/>
            <a:ext cx="6349484" cy="2581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2900656-6463-8735-C1B4-C78C48973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885" y="3108473"/>
            <a:ext cx="5942590" cy="33161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A8F9082-33E0-4E13-8808-7997862EA753}"/>
              </a:ext>
            </a:extLst>
          </p:cNvPr>
          <p:cNvSpPr txBox="1"/>
          <p:nvPr/>
        </p:nvSpPr>
        <p:spPr>
          <a:xfrm>
            <a:off x="7521727" y="2584224"/>
            <a:ext cx="2653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Web</a:t>
            </a:r>
            <a:r>
              <a:rPr lang="zh-CN" altLang="en-US" sz="1800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首页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2248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A5FBE1E7-4A09-6FAE-36FA-445E3D7CA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27" r="2401"/>
          <a:stretch/>
        </p:blipFill>
        <p:spPr>
          <a:xfrm>
            <a:off x="606972" y="1800568"/>
            <a:ext cx="5208888" cy="38755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79F7311-E35F-D879-41F6-518BD54CF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项目内容</a:t>
            </a:r>
            <a:r>
              <a:rPr lang="en-US" altLang="zh-CN" dirty="0"/>
              <a:t>——</a:t>
            </a:r>
            <a:r>
              <a:rPr lang="zh-CN" altLang="en-US" dirty="0"/>
              <a:t>功能实现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2EA82673-2134-371B-966F-8F971210CF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78" r="3137" b="16813"/>
          <a:stretch/>
        </p:blipFill>
        <p:spPr>
          <a:xfrm>
            <a:off x="5451695" y="1014526"/>
            <a:ext cx="4728646" cy="26506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E9ECC06-196D-72A2-49D0-410A98F69077}"/>
              </a:ext>
            </a:extLst>
          </p:cNvPr>
          <p:cNvSpPr txBox="1"/>
          <p:nvPr/>
        </p:nvSpPr>
        <p:spPr>
          <a:xfrm>
            <a:off x="7816018" y="2235558"/>
            <a:ext cx="29990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根据蛋白名称查询</a:t>
            </a:r>
            <a:r>
              <a:rPr lang="en-US" altLang="zh-CN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PPI</a:t>
            </a:r>
            <a:endParaRPr lang="zh-CN" altLang="en-US" sz="1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0457AA-C85C-64FB-22FA-6A26E6E0808B}"/>
              </a:ext>
            </a:extLst>
          </p:cNvPr>
          <p:cNvSpPr txBox="1"/>
          <p:nvPr/>
        </p:nvSpPr>
        <p:spPr>
          <a:xfrm>
            <a:off x="2942364" y="3111192"/>
            <a:ext cx="2653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根据物种名称查询</a:t>
            </a:r>
            <a:r>
              <a:rPr lang="en-US" altLang="zh-CN" sz="1800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PPI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76598B3-CEA8-4E01-C06E-9222AFD853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671" y="4090078"/>
            <a:ext cx="5071504" cy="25072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6259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1">
            <a:extLst>
              <a:ext uri="{FF2B5EF4-FFF2-40B4-BE49-F238E27FC236}">
                <a16:creationId xmlns:a16="http://schemas.microsoft.com/office/drawing/2014/main" id="{97471B6A-89CA-4837-8A56-CD8BDA80B88C}"/>
              </a:ext>
            </a:extLst>
          </p:cNvPr>
          <p:cNvSpPr txBox="1">
            <a:spLocks/>
          </p:cNvSpPr>
          <p:nvPr/>
        </p:nvSpPr>
        <p:spPr>
          <a:xfrm>
            <a:off x="6096000" y="1874775"/>
            <a:ext cx="5411787" cy="60939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zh-CN" altLang="en-US" sz="4400" b="1" dirty="0">
                <a:solidFill>
                  <a:srgbClr val="063A65"/>
                </a:solidFill>
              </a:rPr>
              <a:t>项目分工</a:t>
            </a:r>
            <a:endParaRPr lang="en-GB" sz="4400" b="1" dirty="0">
              <a:solidFill>
                <a:srgbClr val="063A65"/>
              </a:solidFill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23A21195-FDBA-4BB8-99F8-036A66B58B8C}"/>
              </a:ext>
            </a:extLst>
          </p:cNvPr>
          <p:cNvSpPr txBox="1">
            <a:spLocks/>
          </p:cNvSpPr>
          <p:nvPr/>
        </p:nvSpPr>
        <p:spPr>
          <a:xfrm>
            <a:off x="5849848" y="3065870"/>
            <a:ext cx="5904089" cy="2109424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buFont typeface="Arial" panose="020B0604020202020204" pitchFamily="34" charset="0"/>
              <a:buNone/>
              <a:defRPr kumimoji="0" lang="fr-FR" sz="3200" b="0" i="0" u="none" strike="noStrike" kern="1200" cap="all" spc="0" normalizeH="0" dirty="0">
                <a:ln>
                  <a:noFill/>
                </a:ln>
                <a:gradFill>
                  <a:gsLst>
                    <a:gs pos="0">
                      <a:schemeClr val="accent6"/>
                    </a:gs>
                    <a:gs pos="100000">
                      <a:schemeClr val="accent5"/>
                    </a:gs>
                  </a:gsLst>
                  <a:lin ang="27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zh-CN" altLang="en-US" sz="2400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程子健：数据库搭建、前后端交互</a:t>
            </a:r>
            <a:endParaRPr lang="en-US" altLang="zh-CN" sz="2400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2400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魏嘉璐：前端</a:t>
            </a:r>
            <a:r>
              <a:rPr lang="zh-CN" altLang="en-US" sz="2400" dirty="0">
                <a:solidFill>
                  <a:srgbClr val="333333"/>
                </a:solidFill>
                <a:latin typeface="Open Sans" panose="020B0606030504020204" pitchFamily="34" charset="0"/>
              </a:rPr>
              <a:t>搭建、前后端交互</a:t>
            </a:r>
            <a:endParaRPr lang="zh-CN" altLang="en-US" sz="2400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2400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龙伟淼：项目</a:t>
            </a:r>
            <a:r>
              <a:rPr lang="zh-CN" altLang="en-US" sz="2400" b="0" i="0" u="none" strike="noStrike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报告撰写及整合</a:t>
            </a:r>
            <a:endParaRPr lang="zh-CN" altLang="en-US" sz="2400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19BE81-0FFC-4B48-AB0E-E0FBF37BCA88}"/>
              </a:ext>
            </a:extLst>
          </p:cNvPr>
          <p:cNvSpPr txBox="1"/>
          <p:nvPr/>
        </p:nvSpPr>
        <p:spPr>
          <a:xfrm>
            <a:off x="3807995" y="3932858"/>
            <a:ext cx="174324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</a:p>
          <a:p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91167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C396756-6D05-4AAB-B773-C809AF06DD13}"/>
              </a:ext>
            </a:extLst>
          </p:cNvPr>
          <p:cNvSpPr txBox="1"/>
          <p:nvPr/>
        </p:nvSpPr>
        <p:spPr>
          <a:xfrm>
            <a:off x="4780418" y="3507040"/>
            <a:ext cx="2631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8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2506984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A2D3A704-FAC0-484A-95D5-6F86BD01F63B}"/>
              </a:ext>
            </a:extLst>
          </p:cNvPr>
          <p:cNvGrpSpPr/>
          <p:nvPr/>
        </p:nvGrpSpPr>
        <p:grpSpPr>
          <a:xfrm>
            <a:off x="7460475" y="1892062"/>
            <a:ext cx="2049285" cy="738664"/>
            <a:chOff x="7460475" y="903174"/>
            <a:chExt cx="2049285" cy="73866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BB53500-12F6-4E33-BD80-D3FD623FE654}"/>
                </a:ext>
              </a:extLst>
            </p:cNvPr>
            <p:cNvSpPr txBox="1"/>
            <p:nvPr/>
          </p:nvSpPr>
          <p:spPr>
            <a:xfrm>
              <a:off x="7460475" y="903174"/>
              <a:ext cx="20492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063A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第一章 项目背景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0CBE827-4354-404D-AB86-24397DB56436}"/>
                </a:ext>
              </a:extLst>
            </p:cNvPr>
            <p:cNvSpPr txBox="1"/>
            <p:nvPr/>
          </p:nvSpPr>
          <p:spPr>
            <a:xfrm>
              <a:off x="7460475" y="1303284"/>
              <a:ext cx="13787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EC018A72-E459-4622-9258-BB0EFDC2BCEC}"/>
              </a:ext>
            </a:extLst>
          </p:cNvPr>
          <p:cNvSpPr txBox="1"/>
          <p:nvPr/>
        </p:nvSpPr>
        <p:spPr>
          <a:xfrm>
            <a:off x="7460474" y="2805192"/>
            <a:ext cx="20492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63A6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 项目设计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0F4F233-CBF7-4464-992B-CB2113B68D51}"/>
              </a:ext>
            </a:extLst>
          </p:cNvPr>
          <p:cNvSpPr txBox="1"/>
          <p:nvPr/>
        </p:nvSpPr>
        <p:spPr>
          <a:xfrm>
            <a:off x="7460475" y="3718322"/>
            <a:ext cx="20492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63A6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 项目内容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25AE3ED-2A66-46C1-8FDB-BAE97DE3A44E}"/>
              </a:ext>
            </a:extLst>
          </p:cNvPr>
          <p:cNvSpPr txBox="1"/>
          <p:nvPr/>
        </p:nvSpPr>
        <p:spPr>
          <a:xfrm>
            <a:off x="7460473" y="4631452"/>
            <a:ext cx="20492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63A6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 项目分工</a:t>
            </a:r>
          </a:p>
        </p:txBody>
      </p:sp>
    </p:spTree>
    <p:extLst>
      <p:ext uri="{BB962C8B-B14F-4D97-AF65-F5344CB8AC3E}">
        <p14:creationId xmlns:p14="http://schemas.microsoft.com/office/powerpoint/2010/main" val="1990275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1">
            <a:extLst>
              <a:ext uri="{FF2B5EF4-FFF2-40B4-BE49-F238E27FC236}">
                <a16:creationId xmlns:a16="http://schemas.microsoft.com/office/drawing/2014/main" id="{97471B6A-89CA-4837-8A56-CD8BDA80B88C}"/>
              </a:ext>
            </a:extLst>
          </p:cNvPr>
          <p:cNvSpPr txBox="1">
            <a:spLocks/>
          </p:cNvSpPr>
          <p:nvPr/>
        </p:nvSpPr>
        <p:spPr>
          <a:xfrm>
            <a:off x="6096000" y="1626495"/>
            <a:ext cx="5411787" cy="60939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zh-CN" altLang="en-US" sz="4400" b="1" dirty="0">
                <a:solidFill>
                  <a:srgbClr val="063A65"/>
                </a:solidFill>
              </a:rPr>
              <a:t>项目背景</a:t>
            </a:r>
            <a:endParaRPr lang="en-GB" sz="4400" b="1" dirty="0">
              <a:solidFill>
                <a:srgbClr val="063A65"/>
              </a:solidFill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23A21195-FDBA-4BB8-99F8-036A66B58B8C}"/>
              </a:ext>
            </a:extLst>
          </p:cNvPr>
          <p:cNvSpPr txBox="1">
            <a:spLocks/>
          </p:cNvSpPr>
          <p:nvPr/>
        </p:nvSpPr>
        <p:spPr>
          <a:xfrm>
            <a:off x="6499930" y="2899187"/>
            <a:ext cx="4896764" cy="255178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buFont typeface="Arial" panose="020B0604020202020204" pitchFamily="34" charset="0"/>
              <a:buNone/>
              <a:defRPr kumimoji="0" lang="fr-FR" sz="3200" b="0" i="0" u="none" strike="noStrike" kern="1200" cap="all" spc="0" normalizeH="0" dirty="0">
                <a:ln>
                  <a:noFill/>
                </a:ln>
                <a:gradFill>
                  <a:gsLst>
                    <a:gs pos="0">
                      <a:schemeClr val="accent6"/>
                    </a:gs>
                    <a:gs pos="100000">
                      <a:schemeClr val="accent5"/>
                    </a:gs>
                  </a:gsLst>
                  <a:lin ang="27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n-US" altLang="zh-CN" sz="1600" dirty="0">
                <a:solidFill>
                  <a:srgbClr val="333333"/>
                </a:solidFill>
                <a:latin typeface="Open Sans" panose="020B0606030504020204" pitchFamily="34" charset="0"/>
              </a:rPr>
              <a:t>        </a:t>
            </a:r>
            <a:r>
              <a:rPr lang="zh-CN" altLang="en-US" sz="1800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蛋白质之间的相互作用</a:t>
            </a:r>
            <a:r>
              <a:rPr lang="zh-CN" altLang="en-US" sz="1800" dirty="0">
                <a:solidFill>
                  <a:srgbClr val="333333"/>
                </a:solidFill>
                <a:latin typeface="Open Sans" panose="020B0606030504020204" pitchFamily="34" charset="0"/>
              </a:rPr>
              <a:t>在几乎所有的生物学过程中都发挥着重要作用，研究蛋白质相互作用是理解许多生物学过程的基础，蛋白质互作组学也是目前蛋白质组学研究的重要内容。</a:t>
            </a:r>
            <a:r>
              <a:rPr lang="zh-CN" altLang="en-US" sz="1800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       </a:t>
            </a:r>
            <a:endParaRPr lang="en-US" altLang="zh-CN" sz="1600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n-US" altLang="zh-CN" sz="1600" dirty="0">
                <a:solidFill>
                  <a:srgbClr val="333333"/>
                </a:solidFill>
                <a:latin typeface="Open Sans" panose="020B0606030504020204" pitchFamily="34" charset="0"/>
              </a:rPr>
              <a:t>        </a:t>
            </a:r>
            <a:endParaRPr lang="en-US" altLang="zh-CN" sz="1800" cap="none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algn="l">
              <a:lnSpc>
                <a:spcPct val="150000"/>
              </a:lnSpc>
              <a:spcAft>
                <a:spcPts val="600"/>
              </a:spcAft>
            </a:pP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19BE81-0FFC-4B48-AB0E-E0FBF37BCA88}"/>
              </a:ext>
            </a:extLst>
          </p:cNvPr>
          <p:cNvSpPr txBox="1"/>
          <p:nvPr/>
        </p:nvSpPr>
        <p:spPr>
          <a:xfrm>
            <a:off x="3807995" y="3932858"/>
            <a:ext cx="174324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  <a:p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001452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4C0311-FF45-2F36-CB70-184DDFF3F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项目背景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C8BEE97D-8312-1812-2094-FE536BC86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3962" y="3154863"/>
            <a:ext cx="5169204" cy="282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5020B13-FCF2-2761-0EDF-FE837CB6A552}"/>
              </a:ext>
            </a:extLst>
          </p:cNvPr>
          <p:cNvSpPr txBox="1"/>
          <p:nvPr/>
        </p:nvSpPr>
        <p:spPr>
          <a:xfrm>
            <a:off x="1854789" y="1520224"/>
            <a:ext cx="8579312" cy="1293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cap="all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        </a:t>
            </a:r>
            <a:r>
              <a:rPr lang="zh-CN" altLang="en-US" cap="all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当前研究蛋白质相互作用的主要技术方法，包括免疫共沉淀，荧光共定位，荧光双分子互补，荧光双分子互补，荧光能量共振转移等。截至</a:t>
            </a:r>
            <a:r>
              <a:rPr lang="en-US" altLang="zh-CN" cap="all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2021</a:t>
            </a:r>
            <a:r>
              <a:rPr lang="zh-CN" altLang="en-US" cap="all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年底，最大的蛋白互作数据库</a:t>
            </a:r>
            <a:r>
              <a:rPr lang="en-US" altLang="zh-CN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Biogrid</a:t>
            </a:r>
            <a:r>
              <a:rPr lang="zh-CN" altLang="en-US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中已</a:t>
            </a:r>
            <a:r>
              <a:rPr lang="zh-CN" altLang="en-US" cap="all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收录来源于</a:t>
            </a:r>
            <a:r>
              <a:rPr lang="en-US" altLang="zh-CN" cap="all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17</a:t>
            </a:r>
            <a:r>
              <a:rPr lang="zh-CN" altLang="en-US" cap="all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种不同实验方法的</a:t>
            </a:r>
            <a:r>
              <a:rPr lang="en-US" altLang="zh-CN" cap="all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145</a:t>
            </a:r>
            <a:r>
              <a:rPr lang="zh-CN" altLang="en-US" cap="all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万余条蛋白互作信息。</a:t>
            </a:r>
            <a:endParaRPr lang="zh-CN" altLang="en-US" sz="1600" cap="all" dirty="0">
              <a:solidFill>
                <a:srgbClr val="333333"/>
              </a:solidFill>
              <a:latin typeface="Open Sans" panose="020B0606030504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8936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1">
            <a:extLst>
              <a:ext uri="{FF2B5EF4-FFF2-40B4-BE49-F238E27FC236}">
                <a16:creationId xmlns:a16="http://schemas.microsoft.com/office/drawing/2014/main" id="{97471B6A-89CA-4837-8A56-CD8BDA80B88C}"/>
              </a:ext>
            </a:extLst>
          </p:cNvPr>
          <p:cNvSpPr txBox="1">
            <a:spLocks/>
          </p:cNvSpPr>
          <p:nvPr/>
        </p:nvSpPr>
        <p:spPr>
          <a:xfrm>
            <a:off x="6096000" y="1874775"/>
            <a:ext cx="5411787" cy="60939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zh-CN" altLang="en-US" sz="4400" b="1" dirty="0">
                <a:solidFill>
                  <a:srgbClr val="063A65"/>
                </a:solidFill>
              </a:rPr>
              <a:t>项目设计</a:t>
            </a:r>
            <a:endParaRPr lang="en-GB" sz="4400" b="1" dirty="0">
              <a:solidFill>
                <a:srgbClr val="063A65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19BE81-0FFC-4B48-AB0E-E0FBF37BCA88}"/>
              </a:ext>
            </a:extLst>
          </p:cNvPr>
          <p:cNvSpPr txBox="1"/>
          <p:nvPr/>
        </p:nvSpPr>
        <p:spPr>
          <a:xfrm>
            <a:off x="3807995" y="3932858"/>
            <a:ext cx="174324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  <a:p>
            <a:endParaRPr lang="zh-CN" altLang="en-US" sz="3600" dirty="0"/>
          </a:p>
        </p:txBody>
      </p:sp>
      <p:sp>
        <p:nvSpPr>
          <p:cNvPr id="2" name="Espace réservé du texte 14">
            <a:extLst>
              <a:ext uri="{FF2B5EF4-FFF2-40B4-BE49-F238E27FC236}">
                <a16:creationId xmlns:a16="http://schemas.microsoft.com/office/drawing/2014/main" id="{FAE4C103-F585-311C-6561-1CA5D7490BEA}"/>
              </a:ext>
            </a:extLst>
          </p:cNvPr>
          <p:cNvSpPr txBox="1">
            <a:spLocks/>
          </p:cNvSpPr>
          <p:nvPr/>
        </p:nvSpPr>
        <p:spPr>
          <a:xfrm>
            <a:off x="6595513" y="3036715"/>
            <a:ext cx="4521759" cy="179228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buFont typeface="Arial" panose="020B0604020202020204" pitchFamily="34" charset="0"/>
              <a:buNone/>
              <a:defRPr kumimoji="0" lang="fr-FR" sz="3200" b="0" i="0" u="none" strike="noStrike" kern="1200" cap="all" spc="0" normalizeH="0" dirty="0">
                <a:ln>
                  <a:noFill/>
                </a:ln>
                <a:gradFill>
                  <a:gsLst>
                    <a:gs pos="0">
                      <a:schemeClr val="accent6"/>
                    </a:gs>
                    <a:gs pos="100000">
                      <a:schemeClr val="accent5"/>
                    </a:gs>
                  </a:gsLst>
                  <a:lin ang="27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zh-CN" altLang="en-US" sz="2000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       基于不同物种的蛋白相互作用信息，建立蛋白相互作用数据库，实现基于</a:t>
            </a:r>
            <a:r>
              <a:rPr lang="zh-CN" altLang="en-US" sz="2000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蛋白名称</a:t>
            </a:r>
            <a:r>
              <a:rPr lang="zh-CN" altLang="en-US" sz="2000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及</a:t>
            </a:r>
            <a:r>
              <a:rPr lang="zh-CN" altLang="en-US" sz="2000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物种名称</a:t>
            </a:r>
            <a:r>
              <a:rPr lang="zh-CN" altLang="en-US" sz="2000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的互作信息的查询，制作</a:t>
            </a:r>
            <a:r>
              <a:rPr lang="en-US" altLang="zh-CN" sz="2000" b="0" i="0" u="none" strike="noStrike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web</a:t>
            </a:r>
            <a:r>
              <a:rPr lang="zh-CN" altLang="en-US" sz="2000" b="0" i="0" u="none" strike="noStrike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应用</a:t>
            </a:r>
            <a:r>
              <a:rPr lang="zh-CN" altLang="en-US" sz="2000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，方便用户的使用。</a:t>
            </a:r>
            <a:endParaRPr lang="en-GB" altLang="zh-CN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508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E2E96786-9A0E-4780-8CA5-E645145FD6D2}"/>
              </a:ext>
            </a:extLst>
          </p:cNvPr>
          <p:cNvSpPr txBox="1"/>
          <p:nvPr/>
        </p:nvSpPr>
        <p:spPr>
          <a:xfrm>
            <a:off x="1967154" y="1541815"/>
            <a:ext cx="8694263" cy="3883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数据库设计</a:t>
            </a:r>
            <a:endParaRPr lang="en-US" altLang="zh-CN" sz="2400" b="1" dirty="0"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  <a:p>
            <a:pPr marL="457200" indent="-457200">
              <a:lnSpc>
                <a:spcPct val="130000"/>
              </a:lnSpc>
              <a:buFont typeface="+mj-lt"/>
              <a:buAutoNum type="arabicPeriod"/>
            </a:pP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Interaction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表：互作信息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ID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、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A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蛋白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ID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、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B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蛋白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ID</a:t>
            </a:r>
          </a:p>
          <a:p>
            <a:pPr marL="457200" indent="-457200">
              <a:lnSpc>
                <a:spcPct val="130000"/>
              </a:lnSpc>
              <a:buFont typeface="+mj-lt"/>
              <a:buAutoNum type="arabicPeriod"/>
            </a:pP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Organism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表：物种名称、蛋白名称、蛋白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ID</a:t>
            </a: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技术使用</a:t>
            </a:r>
            <a:endParaRPr lang="en-US" altLang="zh-CN" sz="2400" b="1" dirty="0"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  <a:p>
            <a:pPr marL="457200" indent="-457200">
              <a:lnSpc>
                <a:spcPct val="130000"/>
              </a:lnSpc>
              <a:buFont typeface="+mj-lt"/>
              <a:buAutoNum type="arabicPeriod"/>
            </a:pP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后端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: </a:t>
            </a:r>
            <a:r>
              <a:rPr lang="en-US" altLang="zh-CN" sz="2400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mysql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、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Python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、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Django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（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web</a:t>
            </a: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应用框架）</a:t>
            </a:r>
          </a:p>
          <a:p>
            <a:pPr marL="457200" indent="-457200">
              <a:lnSpc>
                <a:spcPct val="130000"/>
              </a:lnSpc>
              <a:buFont typeface="+mj-lt"/>
              <a:buAutoNum type="arabicPeriod"/>
            </a:pP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前端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: </a:t>
            </a:r>
            <a:r>
              <a:rPr lang="en-US" altLang="zh-CN" sz="2400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javascript</a:t>
            </a:r>
            <a:r>
              <a:rPr lang="en-US" altLang="zh-C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, html5, css3</a:t>
            </a: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6F067B9-770A-4495-B21C-DF69FC9C27F7}"/>
              </a:ext>
            </a:extLst>
          </p:cNvPr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项目设计</a:t>
            </a:r>
          </a:p>
        </p:txBody>
      </p:sp>
    </p:spTree>
    <p:extLst>
      <p:ext uri="{BB962C8B-B14F-4D97-AF65-F5344CB8AC3E}">
        <p14:creationId xmlns:p14="http://schemas.microsoft.com/office/powerpoint/2010/main" val="4118795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80F73A1D-165D-34B9-AF8E-B1FA67F36000}"/>
              </a:ext>
            </a:extLst>
          </p:cNvPr>
          <p:cNvSpPr/>
          <p:nvPr/>
        </p:nvSpPr>
        <p:spPr>
          <a:xfrm>
            <a:off x="8150877" y="5456122"/>
            <a:ext cx="1532074" cy="92651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re 11">
            <a:extLst>
              <a:ext uri="{FF2B5EF4-FFF2-40B4-BE49-F238E27FC236}">
                <a16:creationId xmlns:a16="http://schemas.microsoft.com/office/drawing/2014/main" id="{97471B6A-89CA-4837-8A56-CD8BDA80B88C}"/>
              </a:ext>
            </a:extLst>
          </p:cNvPr>
          <p:cNvSpPr txBox="1">
            <a:spLocks/>
          </p:cNvSpPr>
          <p:nvPr/>
        </p:nvSpPr>
        <p:spPr>
          <a:xfrm>
            <a:off x="6096000" y="1874775"/>
            <a:ext cx="5411787" cy="60939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zh-CN" altLang="en-US" sz="4400" b="1" dirty="0">
                <a:solidFill>
                  <a:srgbClr val="063A65"/>
                </a:solidFill>
              </a:rPr>
              <a:t>项目内容</a:t>
            </a:r>
            <a:endParaRPr lang="en-GB" sz="4400" b="1" dirty="0">
              <a:solidFill>
                <a:srgbClr val="063A65"/>
              </a:solidFill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23A21195-FDBA-4BB8-99F8-036A66B58B8C}"/>
              </a:ext>
            </a:extLst>
          </p:cNvPr>
          <p:cNvSpPr txBox="1">
            <a:spLocks/>
          </p:cNvSpPr>
          <p:nvPr/>
        </p:nvSpPr>
        <p:spPr>
          <a:xfrm>
            <a:off x="6209074" y="2715619"/>
            <a:ext cx="5185637" cy="3413307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buFont typeface="Arial" panose="020B0604020202020204" pitchFamily="34" charset="0"/>
              <a:buNone/>
              <a:defRPr kumimoji="0" lang="fr-FR" sz="3200" b="0" i="0" u="none" strike="noStrike" kern="1200" cap="all" spc="0" normalizeH="0" dirty="0">
                <a:ln>
                  <a:noFill/>
                </a:ln>
                <a:gradFill>
                  <a:gsLst>
                    <a:gs pos="0">
                      <a:schemeClr val="accent6"/>
                    </a:gs>
                    <a:gs pos="100000">
                      <a:schemeClr val="accent5"/>
                    </a:gs>
                  </a:gsLst>
                  <a:lin ang="27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在</a:t>
            </a:r>
            <a:r>
              <a:rPr lang="en-US" altLang="zh-CN" sz="2000" cap="none" dirty="0" err="1">
                <a:solidFill>
                  <a:srgbClr val="333333"/>
                </a:solidFill>
                <a:latin typeface="Open Sans" panose="020B0606030504020204" pitchFamily="34" charset="0"/>
              </a:rPr>
              <a:t>Mysql</a:t>
            </a: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中构建数据库，利用</a:t>
            </a:r>
            <a:r>
              <a:rPr lang="en-US" altLang="zh-CN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Django</a:t>
            </a: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批量导入数据</a:t>
            </a:r>
            <a:endParaRPr lang="en-US" altLang="zh-CN" sz="2000" cap="none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利用</a:t>
            </a:r>
            <a:r>
              <a:rPr lang="en-US" altLang="zh-CN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Python</a:t>
            </a: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提供基于蛋白质名称和物种名称的查询，输出蛋白相互作用表</a:t>
            </a:r>
            <a:endParaRPr lang="en-US" altLang="zh-CN" sz="2000" cap="none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利用</a:t>
            </a:r>
            <a:r>
              <a:rPr lang="en-US" altLang="zh-CN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HTML</a:t>
            </a: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搭建前端框架并结合</a:t>
            </a:r>
            <a:r>
              <a:rPr lang="en-US" altLang="zh-CN" sz="2000" cap="none" dirty="0" err="1">
                <a:solidFill>
                  <a:srgbClr val="333333"/>
                </a:solidFill>
                <a:latin typeface="Open Sans" panose="020B0606030504020204" pitchFamily="34" charset="0"/>
              </a:rPr>
              <a:t>css</a:t>
            </a: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、</a:t>
            </a:r>
            <a:r>
              <a:rPr lang="en-US" altLang="zh-CN" sz="2000" cap="none" dirty="0" err="1">
                <a:solidFill>
                  <a:srgbClr val="333333"/>
                </a:solidFill>
                <a:latin typeface="Open Sans" panose="020B0606030504020204" pitchFamily="34" charset="0"/>
              </a:rPr>
              <a:t>Js</a:t>
            </a: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进行页面渲染</a:t>
            </a:r>
            <a:endParaRPr lang="en-US" altLang="zh-CN" sz="2000" cap="none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前后端数据传输实现</a:t>
            </a:r>
            <a:r>
              <a:rPr lang="en-US" altLang="zh-CN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web</a:t>
            </a:r>
            <a:r>
              <a:rPr lang="zh-CN" altLang="en-US" sz="2000" cap="none" dirty="0">
                <a:solidFill>
                  <a:srgbClr val="333333"/>
                </a:solidFill>
                <a:latin typeface="Open Sans" panose="020B0606030504020204" pitchFamily="34" charset="0"/>
              </a:rPr>
              <a:t>功能</a:t>
            </a:r>
            <a:endParaRPr lang="en-US" altLang="zh-CN" sz="2000" cap="none" dirty="0">
              <a:solidFill>
                <a:srgbClr val="333333"/>
              </a:solidFill>
              <a:latin typeface="Open Sans" panose="020B0606030504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19BE81-0FFC-4B48-AB0E-E0FBF37BCA88}"/>
              </a:ext>
            </a:extLst>
          </p:cNvPr>
          <p:cNvSpPr txBox="1"/>
          <p:nvPr/>
        </p:nvSpPr>
        <p:spPr>
          <a:xfrm>
            <a:off x="3807995" y="3932858"/>
            <a:ext cx="174324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  <a:p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577130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E8E007-F319-8F79-4D71-5994FAAF0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项目内容</a:t>
            </a:r>
            <a:r>
              <a:rPr lang="en-US" altLang="zh-CN" dirty="0"/>
              <a:t>——</a:t>
            </a:r>
            <a:r>
              <a:rPr lang="zh-CN" altLang="en-US" dirty="0"/>
              <a:t>数据库构建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729109-8C21-A57F-9323-3BBB44C86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79" y="1365899"/>
            <a:ext cx="6028281" cy="20631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F81F8D6-8EFD-B365-1ED4-D51E5B54C9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27" r="17621" b="10054"/>
          <a:stretch/>
        </p:blipFill>
        <p:spPr>
          <a:xfrm>
            <a:off x="2037006" y="3686780"/>
            <a:ext cx="3860002" cy="2511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B05E481-DA04-E089-6C71-2F795761D9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705" y="3686780"/>
            <a:ext cx="3849067" cy="2511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52598EF-57A3-04B0-E45E-34E8B60407DA}"/>
              </a:ext>
            </a:extLst>
          </p:cNvPr>
          <p:cNvSpPr txBox="1"/>
          <p:nvPr/>
        </p:nvSpPr>
        <p:spPr>
          <a:xfrm>
            <a:off x="3096991" y="6352735"/>
            <a:ext cx="29990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Interaction</a:t>
            </a:r>
            <a:endParaRPr lang="zh-CN" altLang="en-US" sz="1600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6B5B226-D80F-FD51-F596-E4A78A63FDAD}"/>
              </a:ext>
            </a:extLst>
          </p:cNvPr>
          <p:cNvSpPr txBox="1"/>
          <p:nvPr/>
        </p:nvSpPr>
        <p:spPr>
          <a:xfrm>
            <a:off x="7547878" y="6352735"/>
            <a:ext cx="29990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33333"/>
                </a:solidFill>
                <a:latin typeface="Open Sans" panose="020B0606030504020204" pitchFamily="34" charset="0"/>
                <a:ea typeface="微软雅黑" panose="020B0503020204020204" pitchFamily="34" charset="-122"/>
              </a:rPr>
              <a:t>Organism</a:t>
            </a:r>
            <a:endParaRPr lang="zh-CN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210587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9F7311-E35F-D879-41F6-518BD54CF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项目内容</a:t>
            </a:r>
            <a:r>
              <a:rPr lang="en-US" altLang="zh-CN" dirty="0"/>
              <a:t>——</a:t>
            </a:r>
            <a:r>
              <a:rPr lang="zh-CN" altLang="en-US" dirty="0"/>
              <a:t>功能函数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F752DE-6847-EE29-A5F4-A0713ECC5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72" y="1452831"/>
            <a:ext cx="8051220" cy="2259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3AF3D7B-98D3-FCA8-1BE9-DF5D0D04FF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988" y="3976115"/>
            <a:ext cx="8901228" cy="205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14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5337</TotalTime>
  <Words>357</Words>
  <Application>Microsoft Office PowerPoint</Application>
  <PresentationFormat>宽屏</PresentationFormat>
  <Paragraphs>49</Paragraphs>
  <Slides>13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等线 Light</vt:lpstr>
      <vt:lpstr>微软雅黑</vt:lpstr>
      <vt:lpstr>Arial</vt:lpstr>
      <vt:lpstr>Open Sans</vt:lpstr>
      <vt:lpstr>Office 主题​​</vt:lpstr>
      <vt:lpstr>PowerPoint 演示文稿</vt:lpstr>
      <vt:lpstr>PowerPoint 演示文稿</vt:lpstr>
      <vt:lpstr>PowerPoint 演示文稿</vt:lpstr>
      <vt:lpstr>项目背景</vt:lpstr>
      <vt:lpstr>PowerPoint 演示文稿</vt:lpstr>
      <vt:lpstr>PowerPoint 演示文稿</vt:lpstr>
      <vt:lpstr>PowerPoint 演示文稿</vt:lpstr>
      <vt:lpstr>项目内容——数据库构建</vt:lpstr>
      <vt:lpstr>项目内容——功能函数</vt:lpstr>
      <vt:lpstr>项目内容——前端搭建</vt:lpstr>
      <vt:lpstr>项目内容——功能实现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 Ze</dc:creator>
  <cp:lastModifiedBy>魏 嘉璐</cp:lastModifiedBy>
  <cp:revision>53</cp:revision>
  <dcterms:created xsi:type="dcterms:W3CDTF">2021-11-08T16:57:38Z</dcterms:created>
  <dcterms:modified xsi:type="dcterms:W3CDTF">2023-01-19T15:37:42Z</dcterms:modified>
</cp:coreProperties>
</file>

<file path=docProps/thumbnail.jpeg>
</file>